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8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97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4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74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6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11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0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78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25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91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38412-BEBD-4ADC-B866-06EBDAD2C082}" type="datetimeFigureOut">
              <a:rPr lang="fr-FR" smtClean="0"/>
              <a:t>12/02/2021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5192-88F9-417E-B762-819861E570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7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9481686" y="170803"/>
            <a:ext cx="2694273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600" dirty="0" smtClean="0"/>
          </a:p>
          <a:p>
            <a:endParaRPr lang="fr-FR" sz="1600" dirty="0"/>
          </a:p>
          <a:p>
            <a:r>
              <a:rPr lang="fr-FR" sz="1300" dirty="0" smtClean="0"/>
              <a:t>Aménagement d’une nouvelle voie au sein du lotissement </a:t>
            </a:r>
            <a:r>
              <a:rPr lang="fr-FR" sz="1300" dirty="0" err="1" smtClean="0"/>
              <a:t>Neolia</a:t>
            </a:r>
            <a:r>
              <a:rPr lang="fr-FR" sz="1300" dirty="0" smtClean="0"/>
              <a:t>, de la rue des Champs à la Route de Wasselonne </a:t>
            </a:r>
            <a:endParaRPr lang="fr-FR" sz="1300" dirty="0" smtClean="0"/>
          </a:p>
          <a:p>
            <a:r>
              <a:rPr lang="fr-FR" sz="1600" dirty="0" smtClean="0"/>
              <a:t>ECKBOLSHEIM</a:t>
            </a:r>
            <a:endParaRPr lang="fr-FR" sz="1600" dirty="0" smtClean="0"/>
          </a:p>
          <a:p>
            <a:r>
              <a:rPr lang="fr-FR" sz="1600" dirty="0" smtClean="0"/>
              <a:t>ANNEXE 2 : Plan de situation</a:t>
            </a:r>
          </a:p>
          <a:p>
            <a:r>
              <a:rPr lang="fr-FR" sz="1600" dirty="0" err="1" smtClean="0"/>
              <a:t>Echelle</a:t>
            </a:r>
            <a:r>
              <a:rPr lang="fr-FR" sz="1600" dirty="0" smtClean="0"/>
              <a:t> 1/25000e</a:t>
            </a:r>
            <a:endParaRPr lang="fr-FR" sz="16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95" y="30760"/>
            <a:ext cx="2678232" cy="663181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61926" y="209550"/>
            <a:ext cx="9143999" cy="6219825"/>
            <a:chOff x="161926" y="209550"/>
            <a:chExt cx="9143999" cy="621982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/>
            <a:srcRect l="1" t="616" r="454" b="612"/>
            <a:stretch/>
          </p:blipFill>
          <p:spPr>
            <a:xfrm>
              <a:off x="161926" y="209550"/>
              <a:ext cx="9143999" cy="6219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1" name="Groupe 10"/>
            <p:cNvGrpSpPr/>
            <p:nvPr/>
          </p:nvGrpSpPr>
          <p:grpSpPr>
            <a:xfrm>
              <a:off x="459152" y="266576"/>
              <a:ext cx="8755199" cy="5332456"/>
              <a:chOff x="550188" y="361950"/>
              <a:chExt cx="8755199" cy="5332456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9185" y="361950"/>
                <a:ext cx="696202" cy="689354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 rot="1823302">
                <a:off x="3535229" y="2722666"/>
                <a:ext cx="1317990" cy="2462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Route de Wasselonne</a:t>
                </a:r>
                <a:endParaRPr lang="fr-FR" sz="1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809763" y="2169941"/>
                <a:ext cx="114454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WOLFISHEIM</a:t>
                </a:r>
                <a:endParaRPr lang="fr-FR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50188" y="2944590"/>
                <a:ext cx="190391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OBERSCHAEFFOLSHEIM</a:t>
                </a:r>
                <a:endParaRPr lang="fr-FR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24961" y="5386629"/>
                <a:ext cx="123251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fr-FR" sz="14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ECKBOLSHEIM</a:t>
                </a:r>
                <a:endParaRPr lang="fr-FR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4" name="Forme libre 3"/>
            <p:cNvSpPr/>
            <p:nvPr/>
          </p:nvSpPr>
          <p:spPr>
            <a:xfrm>
              <a:off x="200025" y="209550"/>
              <a:ext cx="3295650" cy="6076950"/>
            </a:xfrm>
            <a:custGeom>
              <a:avLst/>
              <a:gdLst>
                <a:gd name="connsiteX0" fmla="*/ 3295650 w 3295650"/>
                <a:gd name="connsiteY0" fmla="*/ 0 h 6076950"/>
                <a:gd name="connsiteX1" fmla="*/ 2228850 w 3295650"/>
                <a:gd name="connsiteY1" fmla="*/ 542925 h 6076950"/>
                <a:gd name="connsiteX2" fmla="*/ 2057400 w 3295650"/>
                <a:gd name="connsiteY2" fmla="*/ 647700 h 6076950"/>
                <a:gd name="connsiteX3" fmla="*/ 1695450 w 3295650"/>
                <a:gd name="connsiteY3" fmla="*/ 742950 h 6076950"/>
                <a:gd name="connsiteX4" fmla="*/ 1724025 w 3295650"/>
                <a:gd name="connsiteY4" fmla="*/ 942975 h 6076950"/>
                <a:gd name="connsiteX5" fmla="*/ 1676400 w 3295650"/>
                <a:gd name="connsiteY5" fmla="*/ 971550 h 6076950"/>
                <a:gd name="connsiteX6" fmla="*/ 1714500 w 3295650"/>
                <a:gd name="connsiteY6" fmla="*/ 1238250 h 6076950"/>
                <a:gd name="connsiteX7" fmla="*/ 2124075 w 3295650"/>
                <a:gd name="connsiteY7" fmla="*/ 1447800 h 6076950"/>
                <a:gd name="connsiteX8" fmla="*/ 2447925 w 3295650"/>
                <a:gd name="connsiteY8" fmla="*/ 3105150 h 6076950"/>
                <a:gd name="connsiteX9" fmla="*/ 2667000 w 3295650"/>
                <a:gd name="connsiteY9" fmla="*/ 4057650 h 6076950"/>
                <a:gd name="connsiteX10" fmla="*/ 2790825 w 3295650"/>
                <a:gd name="connsiteY10" fmla="*/ 4381500 h 6076950"/>
                <a:gd name="connsiteX11" fmla="*/ 2847975 w 3295650"/>
                <a:gd name="connsiteY11" fmla="*/ 4333875 h 6076950"/>
                <a:gd name="connsiteX12" fmla="*/ 2876550 w 3295650"/>
                <a:gd name="connsiteY12" fmla="*/ 4495800 h 6076950"/>
                <a:gd name="connsiteX13" fmla="*/ 2895600 w 3295650"/>
                <a:gd name="connsiteY13" fmla="*/ 4638675 h 6076950"/>
                <a:gd name="connsiteX14" fmla="*/ 2800350 w 3295650"/>
                <a:gd name="connsiteY14" fmla="*/ 4638675 h 6076950"/>
                <a:gd name="connsiteX15" fmla="*/ 2857500 w 3295650"/>
                <a:gd name="connsiteY15" fmla="*/ 4819650 h 6076950"/>
                <a:gd name="connsiteX16" fmla="*/ 2895600 w 3295650"/>
                <a:gd name="connsiteY16" fmla="*/ 4876800 h 6076950"/>
                <a:gd name="connsiteX17" fmla="*/ 2762250 w 3295650"/>
                <a:gd name="connsiteY17" fmla="*/ 4991100 h 6076950"/>
                <a:gd name="connsiteX18" fmla="*/ 2733675 w 3295650"/>
                <a:gd name="connsiteY18" fmla="*/ 5076825 h 6076950"/>
                <a:gd name="connsiteX19" fmla="*/ 2724150 w 3295650"/>
                <a:gd name="connsiteY19" fmla="*/ 5114925 h 6076950"/>
                <a:gd name="connsiteX20" fmla="*/ 2762250 w 3295650"/>
                <a:gd name="connsiteY20" fmla="*/ 5172075 h 6076950"/>
                <a:gd name="connsiteX21" fmla="*/ 2762250 w 3295650"/>
                <a:gd name="connsiteY21" fmla="*/ 5391150 h 6076950"/>
                <a:gd name="connsiteX22" fmla="*/ 2819400 w 3295650"/>
                <a:gd name="connsiteY22" fmla="*/ 5410200 h 6076950"/>
                <a:gd name="connsiteX23" fmla="*/ 2838450 w 3295650"/>
                <a:gd name="connsiteY23" fmla="*/ 5543550 h 6076950"/>
                <a:gd name="connsiteX24" fmla="*/ 2724150 w 3295650"/>
                <a:gd name="connsiteY24" fmla="*/ 5695950 h 6076950"/>
                <a:gd name="connsiteX25" fmla="*/ 2676525 w 3295650"/>
                <a:gd name="connsiteY25" fmla="*/ 5753100 h 6076950"/>
                <a:gd name="connsiteX26" fmla="*/ 2724150 w 3295650"/>
                <a:gd name="connsiteY26" fmla="*/ 5810250 h 6076950"/>
                <a:gd name="connsiteX27" fmla="*/ 2781300 w 3295650"/>
                <a:gd name="connsiteY27" fmla="*/ 5838825 h 6076950"/>
                <a:gd name="connsiteX28" fmla="*/ 2714625 w 3295650"/>
                <a:gd name="connsiteY28" fmla="*/ 6029325 h 6076950"/>
                <a:gd name="connsiteX29" fmla="*/ 2552700 w 3295650"/>
                <a:gd name="connsiteY29" fmla="*/ 6048375 h 6076950"/>
                <a:gd name="connsiteX30" fmla="*/ 2371725 w 3295650"/>
                <a:gd name="connsiteY30" fmla="*/ 5857875 h 6076950"/>
                <a:gd name="connsiteX31" fmla="*/ 2152650 w 3295650"/>
                <a:gd name="connsiteY31" fmla="*/ 5848350 h 6076950"/>
                <a:gd name="connsiteX32" fmla="*/ 2047875 w 3295650"/>
                <a:gd name="connsiteY32" fmla="*/ 5905500 h 6076950"/>
                <a:gd name="connsiteX33" fmla="*/ 2038350 w 3295650"/>
                <a:gd name="connsiteY33" fmla="*/ 6057900 h 6076950"/>
                <a:gd name="connsiteX34" fmla="*/ 1857375 w 3295650"/>
                <a:gd name="connsiteY34" fmla="*/ 6057900 h 6076950"/>
                <a:gd name="connsiteX35" fmla="*/ 1752600 w 3295650"/>
                <a:gd name="connsiteY35" fmla="*/ 5915025 h 6076950"/>
                <a:gd name="connsiteX36" fmla="*/ 1590675 w 3295650"/>
                <a:gd name="connsiteY36" fmla="*/ 6076950 h 6076950"/>
                <a:gd name="connsiteX37" fmla="*/ 1219200 w 3295650"/>
                <a:gd name="connsiteY37" fmla="*/ 6038850 h 6076950"/>
                <a:gd name="connsiteX38" fmla="*/ 981075 w 3295650"/>
                <a:gd name="connsiteY38" fmla="*/ 5391150 h 6076950"/>
                <a:gd name="connsiteX39" fmla="*/ 1019175 w 3295650"/>
                <a:gd name="connsiteY39" fmla="*/ 5248275 h 6076950"/>
                <a:gd name="connsiteX40" fmla="*/ 942975 w 3295650"/>
                <a:gd name="connsiteY40" fmla="*/ 5019675 h 6076950"/>
                <a:gd name="connsiteX41" fmla="*/ 1028700 w 3295650"/>
                <a:gd name="connsiteY41" fmla="*/ 4962525 h 6076950"/>
                <a:gd name="connsiteX42" fmla="*/ 933450 w 3295650"/>
                <a:gd name="connsiteY42" fmla="*/ 4714875 h 6076950"/>
                <a:gd name="connsiteX43" fmla="*/ 828675 w 3295650"/>
                <a:gd name="connsiteY43" fmla="*/ 4762500 h 6076950"/>
                <a:gd name="connsiteX44" fmla="*/ 723900 w 3295650"/>
                <a:gd name="connsiteY44" fmla="*/ 4543425 h 6076950"/>
                <a:gd name="connsiteX45" fmla="*/ 752475 w 3295650"/>
                <a:gd name="connsiteY45" fmla="*/ 4448175 h 6076950"/>
                <a:gd name="connsiteX46" fmla="*/ 857250 w 3295650"/>
                <a:gd name="connsiteY46" fmla="*/ 4343400 h 6076950"/>
                <a:gd name="connsiteX47" fmla="*/ 800100 w 3295650"/>
                <a:gd name="connsiteY47" fmla="*/ 4200525 h 6076950"/>
                <a:gd name="connsiteX48" fmla="*/ 657225 w 3295650"/>
                <a:gd name="connsiteY48" fmla="*/ 4238625 h 6076950"/>
                <a:gd name="connsiteX49" fmla="*/ 400050 w 3295650"/>
                <a:gd name="connsiteY49" fmla="*/ 3571875 h 6076950"/>
                <a:gd name="connsiteX50" fmla="*/ 476250 w 3295650"/>
                <a:gd name="connsiteY50" fmla="*/ 3476625 h 6076950"/>
                <a:gd name="connsiteX51" fmla="*/ 304800 w 3295650"/>
                <a:gd name="connsiteY51" fmla="*/ 3086100 h 6076950"/>
                <a:gd name="connsiteX52" fmla="*/ 219075 w 3295650"/>
                <a:gd name="connsiteY52" fmla="*/ 3057525 h 6076950"/>
                <a:gd name="connsiteX53" fmla="*/ 104775 w 3295650"/>
                <a:gd name="connsiteY53" fmla="*/ 2505075 h 6076950"/>
                <a:gd name="connsiteX54" fmla="*/ 0 w 3295650"/>
                <a:gd name="connsiteY54" fmla="*/ 2562225 h 607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95650" h="6076950">
                  <a:moveTo>
                    <a:pt x="3295650" y="0"/>
                  </a:moveTo>
                  <a:lnTo>
                    <a:pt x="2228850" y="542925"/>
                  </a:lnTo>
                  <a:lnTo>
                    <a:pt x="2057400" y="647700"/>
                  </a:lnTo>
                  <a:lnTo>
                    <a:pt x="1695450" y="742950"/>
                  </a:lnTo>
                  <a:lnTo>
                    <a:pt x="1724025" y="942975"/>
                  </a:lnTo>
                  <a:lnTo>
                    <a:pt x="1676400" y="971550"/>
                  </a:lnTo>
                  <a:lnTo>
                    <a:pt x="1714500" y="1238250"/>
                  </a:lnTo>
                  <a:lnTo>
                    <a:pt x="2124075" y="1447800"/>
                  </a:lnTo>
                  <a:lnTo>
                    <a:pt x="2447925" y="3105150"/>
                  </a:lnTo>
                  <a:lnTo>
                    <a:pt x="2667000" y="4057650"/>
                  </a:lnTo>
                  <a:lnTo>
                    <a:pt x="2790825" y="4381500"/>
                  </a:lnTo>
                  <a:lnTo>
                    <a:pt x="2847975" y="4333875"/>
                  </a:lnTo>
                  <a:lnTo>
                    <a:pt x="2876550" y="4495800"/>
                  </a:lnTo>
                  <a:lnTo>
                    <a:pt x="2895600" y="4638675"/>
                  </a:lnTo>
                  <a:lnTo>
                    <a:pt x="2800350" y="4638675"/>
                  </a:lnTo>
                  <a:lnTo>
                    <a:pt x="2857500" y="4819650"/>
                  </a:lnTo>
                  <a:lnTo>
                    <a:pt x="2895600" y="4876800"/>
                  </a:lnTo>
                  <a:lnTo>
                    <a:pt x="2762250" y="4991100"/>
                  </a:lnTo>
                  <a:lnTo>
                    <a:pt x="2733675" y="5076825"/>
                  </a:lnTo>
                  <a:lnTo>
                    <a:pt x="2724150" y="5114925"/>
                  </a:lnTo>
                  <a:lnTo>
                    <a:pt x="2762250" y="5172075"/>
                  </a:lnTo>
                  <a:lnTo>
                    <a:pt x="2762250" y="5391150"/>
                  </a:lnTo>
                  <a:lnTo>
                    <a:pt x="2819400" y="5410200"/>
                  </a:lnTo>
                  <a:lnTo>
                    <a:pt x="2838450" y="5543550"/>
                  </a:lnTo>
                  <a:lnTo>
                    <a:pt x="2724150" y="5695950"/>
                  </a:lnTo>
                  <a:lnTo>
                    <a:pt x="2676525" y="5753100"/>
                  </a:lnTo>
                  <a:lnTo>
                    <a:pt x="2724150" y="5810250"/>
                  </a:lnTo>
                  <a:lnTo>
                    <a:pt x="2781300" y="5838825"/>
                  </a:lnTo>
                  <a:lnTo>
                    <a:pt x="2714625" y="6029325"/>
                  </a:lnTo>
                  <a:lnTo>
                    <a:pt x="2552700" y="6048375"/>
                  </a:lnTo>
                  <a:lnTo>
                    <a:pt x="2371725" y="5857875"/>
                  </a:lnTo>
                  <a:lnTo>
                    <a:pt x="2152650" y="5848350"/>
                  </a:lnTo>
                  <a:lnTo>
                    <a:pt x="2047875" y="5905500"/>
                  </a:lnTo>
                  <a:lnTo>
                    <a:pt x="2038350" y="6057900"/>
                  </a:lnTo>
                  <a:lnTo>
                    <a:pt x="1857375" y="6057900"/>
                  </a:lnTo>
                  <a:lnTo>
                    <a:pt x="1752600" y="5915025"/>
                  </a:lnTo>
                  <a:lnTo>
                    <a:pt x="1590675" y="6076950"/>
                  </a:lnTo>
                  <a:lnTo>
                    <a:pt x="1219200" y="6038850"/>
                  </a:lnTo>
                  <a:lnTo>
                    <a:pt x="981075" y="5391150"/>
                  </a:lnTo>
                  <a:lnTo>
                    <a:pt x="1019175" y="5248275"/>
                  </a:lnTo>
                  <a:lnTo>
                    <a:pt x="942975" y="5019675"/>
                  </a:lnTo>
                  <a:lnTo>
                    <a:pt x="1028700" y="4962525"/>
                  </a:lnTo>
                  <a:lnTo>
                    <a:pt x="933450" y="4714875"/>
                  </a:lnTo>
                  <a:lnTo>
                    <a:pt x="828675" y="4762500"/>
                  </a:lnTo>
                  <a:lnTo>
                    <a:pt x="723900" y="4543425"/>
                  </a:lnTo>
                  <a:lnTo>
                    <a:pt x="752475" y="4448175"/>
                  </a:lnTo>
                  <a:lnTo>
                    <a:pt x="857250" y="4343400"/>
                  </a:lnTo>
                  <a:lnTo>
                    <a:pt x="800100" y="4200525"/>
                  </a:lnTo>
                  <a:lnTo>
                    <a:pt x="657225" y="4238625"/>
                  </a:lnTo>
                  <a:lnTo>
                    <a:pt x="400050" y="3571875"/>
                  </a:lnTo>
                  <a:lnTo>
                    <a:pt x="476250" y="3476625"/>
                  </a:lnTo>
                  <a:lnTo>
                    <a:pt x="304800" y="3086100"/>
                  </a:lnTo>
                  <a:lnTo>
                    <a:pt x="219075" y="3057525"/>
                  </a:lnTo>
                  <a:lnTo>
                    <a:pt x="104775" y="2505075"/>
                  </a:lnTo>
                  <a:lnTo>
                    <a:pt x="0" y="2562225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590925" y="228600"/>
              <a:ext cx="1047750" cy="6067425"/>
            </a:xfrm>
            <a:custGeom>
              <a:avLst/>
              <a:gdLst>
                <a:gd name="connsiteX0" fmla="*/ 0 w 1047750"/>
                <a:gd name="connsiteY0" fmla="*/ 0 h 6067425"/>
                <a:gd name="connsiteX1" fmla="*/ 276225 w 1047750"/>
                <a:gd name="connsiteY1" fmla="*/ 9525 h 6067425"/>
                <a:gd name="connsiteX2" fmla="*/ 219075 w 1047750"/>
                <a:gd name="connsiteY2" fmla="*/ 542925 h 6067425"/>
                <a:gd name="connsiteX3" fmla="*/ 438150 w 1047750"/>
                <a:gd name="connsiteY3" fmla="*/ 628650 h 6067425"/>
                <a:gd name="connsiteX4" fmla="*/ 247650 w 1047750"/>
                <a:gd name="connsiteY4" fmla="*/ 933450 h 6067425"/>
                <a:gd name="connsiteX5" fmla="*/ 485775 w 1047750"/>
                <a:gd name="connsiteY5" fmla="*/ 1066800 h 6067425"/>
                <a:gd name="connsiteX6" fmla="*/ 381000 w 1047750"/>
                <a:gd name="connsiteY6" fmla="*/ 1257300 h 6067425"/>
                <a:gd name="connsiteX7" fmla="*/ 619125 w 1047750"/>
                <a:gd name="connsiteY7" fmla="*/ 1409700 h 6067425"/>
                <a:gd name="connsiteX8" fmla="*/ 504825 w 1047750"/>
                <a:gd name="connsiteY8" fmla="*/ 1781175 h 6067425"/>
                <a:gd name="connsiteX9" fmla="*/ 685800 w 1047750"/>
                <a:gd name="connsiteY9" fmla="*/ 1847850 h 6067425"/>
                <a:gd name="connsiteX10" fmla="*/ 542925 w 1047750"/>
                <a:gd name="connsiteY10" fmla="*/ 2047875 h 6067425"/>
                <a:gd name="connsiteX11" fmla="*/ 561975 w 1047750"/>
                <a:gd name="connsiteY11" fmla="*/ 2733675 h 6067425"/>
                <a:gd name="connsiteX12" fmla="*/ 809625 w 1047750"/>
                <a:gd name="connsiteY12" fmla="*/ 3905250 h 6067425"/>
                <a:gd name="connsiteX13" fmla="*/ 809625 w 1047750"/>
                <a:gd name="connsiteY13" fmla="*/ 3981450 h 6067425"/>
                <a:gd name="connsiteX14" fmla="*/ 885825 w 1047750"/>
                <a:gd name="connsiteY14" fmla="*/ 3952875 h 6067425"/>
                <a:gd name="connsiteX15" fmla="*/ 981075 w 1047750"/>
                <a:gd name="connsiteY15" fmla="*/ 3943350 h 6067425"/>
                <a:gd name="connsiteX16" fmla="*/ 1047750 w 1047750"/>
                <a:gd name="connsiteY16" fmla="*/ 4076700 h 6067425"/>
                <a:gd name="connsiteX17" fmla="*/ 971550 w 1047750"/>
                <a:gd name="connsiteY17" fmla="*/ 4191000 h 6067425"/>
                <a:gd name="connsiteX18" fmla="*/ 923925 w 1047750"/>
                <a:gd name="connsiteY18" fmla="*/ 4105275 h 6067425"/>
                <a:gd name="connsiteX19" fmla="*/ 866775 w 1047750"/>
                <a:gd name="connsiteY19" fmla="*/ 4191000 h 6067425"/>
                <a:gd name="connsiteX20" fmla="*/ 866775 w 1047750"/>
                <a:gd name="connsiteY20" fmla="*/ 4191000 h 6067425"/>
                <a:gd name="connsiteX21" fmla="*/ 838200 w 1047750"/>
                <a:gd name="connsiteY21" fmla="*/ 4267200 h 6067425"/>
                <a:gd name="connsiteX22" fmla="*/ 781050 w 1047750"/>
                <a:gd name="connsiteY22" fmla="*/ 4210050 h 6067425"/>
                <a:gd name="connsiteX23" fmla="*/ 685800 w 1047750"/>
                <a:gd name="connsiteY23" fmla="*/ 4400550 h 6067425"/>
                <a:gd name="connsiteX24" fmla="*/ 504825 w 1047750"/>
                <a:gd name="connsiteY24" fmla="*/ 4343400 h 6067425"/>
                <a:gd name="connsiteX25" fmla="*/ 619125 w 1047750"/>
                <a:gd name="connsiteY25" fmla="*/ 4695825 h 6067425"/>
                <a:gd name="connsiteX26" fmla="*/ 781050 w 1047750"/>
                <a:gd name="connsiteY26" fmla="*/ 4667250 h 6067425"/>
                <a:gd name="connsiteX27" fmla="*/ 790575 w 1047750"/>
                <a:gd name="connsiteY27" fmla="*/ 4886325 h 6067425"/>
                <a:gd name="connsiteX28" fmla="*/ 885825 w 1047750"/>
                <a:gd name="connsiteY28" fmla="*/ 5038725 h 6067425"/>
                <a:gd name="connsiteX29" fmla="*/ 962025 w 1047750"/>
                <a:gd name="connsiteY29" fmla="*/ 5038725 h 6067425"/>
                <a:gd name="connsiteX30" fmla="*/ 962025 w 1047750"/>
                <a:gd name="connsiteY30" fmla="*/ 5095875 h 6067425"/>
                <a:gd name="connsiteX31" fmla="*/ 847725 w 1047750"/>
                <a:gd name="connsiteY31" fmla="*/ 5124450 h 6067425"/>
                <a:gd name="connsiteX32" fmla="*/ 885825 w 1047750"/>
                <a:gd name="connsiteY32" fmla="*/ 5162550 h 6067425"/>
                <a:gd name="connsiteX33" fmla="*/ 857250 w 1047750"/>
                <a:gd name="connsiteY33" fmla="*/ 5200650 h 6067425"/>
                <a:gd name="connsiteX34" fmla="*/ 885825 w 1047750"/>
                <a:gd name="connsiteY34" fmla="*/ 5248275 h 6067425"/>
                <a:gd name="connsiteX35" fmla="*/ 561975 w 1047750"/>
                <a:gd name="connsiteY35" fmla="*/ 5295900 h 6067425"/>
                <a:gd name="connsiteX36" fmla="*/ 742950 w 1047750"/>
                <a:gd name="connsiteY36" fmla="*/ 5657850 h 6067425"/>
                <a:gd name="connsiteX37" fmla="*/ 590550 w 1047750"/>
                <a:gd name="connsiteY37" fmla="*/ 5657850 h 6067425"/>
                <a:gd name="connsiteX38" fmla="*/ 619125 w 1047750"/>
                <a:gd name="connsiteY38" fmla="*/ 5705475 h 6067425"/>
                <a:gd name="connsiteX39" fmla="*/ 523875 w 1047750"/>
                <a:gd name="connsiteY39" fmla="*/ 5753100 h 6067425"/>
                <a:gd name="connsiteX40" fmla="*/ 542925 w 1047750"/>
                <a:gd name="connsiteY40" fmla="*/ 5819775 h 6067425"/>
                <a:gd name="connsiteX41" fmla="*/ 495300 w 1047750"/>
                <a:gd name="connsiteY41" fmla="*/ 5848350 h 6067425"/>
                <a:gd name="connsiteX42" fmla="*/ 571500 w 1047750"/>
                <a:gd name="connsiteY42" fmla="*/ 5915025 h 6067425"/>
                <a:gd name="connsiteX43" fmla="*/ 361950 w 1047750"/>
                <a:gd name="connsiteY43" fmla="*/ 5953125 h 6067425"/>
                <a:gd name="connsiteX44" fmla="*/ 381000 w 1047750"/>
                <a:gd name="connsiteY44" fmla="*/ 6067425 h 60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47750" h="6067425">
                  <a:moveTo>
                    <a:pt x="0" y="0"/>
                  </a:moveTo>
                  <a:lnTo>
                    <a:pt x="276225" y="9525"/>
                  </a:lnTo>
                  <a:lnTo>
                    <a:pt x="219075" y="542925"/>
                  </a:lnTo>
                  <a:lnTo>
                    <a:pt x="438150" y="628650"/>
                  </a:lnTo>
                  <a:lnTo>
                    <a:pt x="247650" y="933450"/>
                  </a:lnTo>
                  <a:lnTo>
                    <a:pt x="485775" y="1066800"/>
                  </a:lnTo>
                  <a:lnTo>
                    <a:pt x="381000" y="1257300"/>
                  </a:lnTo>
                  <a:lnTo>
                    <a:pt x="619125" y="1409700"/>
                  </a:lnTo>
                  <a:lnTo>
                    <a:pt x="504825" y="1781175"/>
                  </a:lnTo>
                  <a:lnTo>
                    <a:pt x="685800" y="1847850"/>
                  </a:lnTo>
                  <a:lnTo>
                    <a:pt x="542925" y="2047875"/>
                  </a:lnTo>
                  <a:lnTo>
                    <a:pt x="561975" y="2733675"/>
                  </a:lnTo>
                  <a:lnTo>
                    <a:pt x="809625" y="3905250"/>
                  </a:lnTo>
                  <a:lnTo>
                    <a:pt x="809625" y="3981450"/>
                  </a:lnTo>
                  <a:lnTo>
                    <a:pt x="885825" y="3952875"/>
                  </a:lnTo>
                  <a:lnTo>
                    <a:pt x="981075" y="3943350"/>
                  </a:lnTo>
                  <a:lnTo>
                    <a:pt x="1047750" y="4076700"/>
                  </a:lnTo>
                  <a:lnTo>
                    <a:pt x="971550" y="4191000"/>
                  </a:lnTo>
                  <a:lnTo>
                    <a:pt x="923925" y="4105275"/>
                  </a:lnTo>
                  <a:lnTo>
                    <a:pt x="866775" y="4191000"/>
                  </a:lnTo>
                  <a:lnTo>
                    <a:pt x="866775" y="4191000"/>
                  </a:lnTo>
                  <a:lnTo>
                    <a:pt x="838200" y="4267200"/>
                  </a:lnTo>
                  <a:lnTo>
                    <a:pt x="781050" y="4210050"/>
                  </a:lnTo>
                  <a:lnTo>
                    <a:pt x="685800" y="4400550"/>
                  </a:lnTo>
                  <a:lnTo>
                    <a:pt x="504825" y="4343400"/>
                  </a:lnTo>
                  <a:lnTo>
                    <a:pt x="619125" y="4695825"/>
                  </a:lnTo>
                  <a:lnTo>
                    <a:pt x="781050" y="4667250"/>
                  </a:lnTo>
                  <a:lnTo>
                    <a:pt x="790575" y="4886325"/>
                  </a:lnTo>
                  <a:lnTo>
                    <a:pt x="885825" y="5038725"/>
                  </a:lnTo>
                  <a:lnTo>
                    <a:pt x="962025" y="5038725"/>
                  </a:lnTo>
                  <a:lnTo>
                    <a:pt x="962025" y="5095875"/>
                  </a:lnTo>
                  <a:lnTo>
                    <a:pt x="847725" y="5124450"/>
                  </a:lnTo>
                  <a:lnTo>
                    <a:pt x="885825" y="5162550"/>
                  </a:lnTo>
                  <a:lnTo>
                    <a:pt x="857250" y="5200650"/>
                  </a:lnTo>
                  <a:lnTo>
                    <a:pt x="885825" y="5248275"/>
                  </a:lnTo>
                  <a:lnTo>
                    <a:pt x="561975" y="5295900"/>
                  </a:lnTo>
                  <a:lnTo>
                    <a:pt x="742950" y="5657850"/>
                  </a:lnTo>
                  <a:lnTo>
                    <a:pt x="590550" y="5657850"/>
                  </a:lnTo>
                  <a:lnTo>
                    <a:pt x="619125" y="5705475"/>
                  </a:lnTo>
                  <a:lnTo>
                    <a:pt x="523875" y="5753100"/>
                  </a:lnTo>
                  <a:lnTo>
                    <a:pt x="542925" y="5819775"/>
                  </a:lnTo>
                  <a:lnTo>
                    <a:pt x="495300" y="5848350"/>
                  </a:lnTo>
                  <a:lnTo>
                    <a:pt x="571500" y="5915025"/>
                  </a:lnTo>
                  <a:lnTo>
                    <a:pt x="361950" y="5953125"/>
                  </a:lnTo>
                  <a:lnTo>
                    <a:pt x="381000" y="6067425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4171950" y="1666875"/>
              <a:ext cx="3067050" cy="4591050"/>
            </a:xfrm>
            <a:custGeom>
              <a:avLst/>
              <a:gdLst>
                <a:gd name="connsiteX0" fmla="*/ 0 w 3067050"/>
                <a:gd name="connsiteY0" fmla="*/ 104775 h 4591050"/>
                <a:gd name="connsiteX1" fmla="*/ 238125 w 3067050"/>
                <a:gd name="connsiteY1" fmla="*/ 238125 h 4591050"/>
                <a:gd name="connsiteX2" fmla="*/ 304800 w 3067050"/>
                <a:gd name="connsiteY2" fmla="*/ 57150 h 4591050"/>
                <a:gd name="connsiteX3" fmla="*/ 561975 w 3067050"/>
                <a:gd name="connsiteY3" fmla="*/ 0 h 4591050"/>
                <a:gd name="connsiteX4" fmla="*/ 600075 w 3067050"/>
                <a:gd name="connsiteY4" fmla="*/ 180975 h 4591050"/>
                <a:gd name="connsiteX5" fmla="*/ 1114425 w 3067050"/>
                <a:gd name="connsiteY5" fmla="*/ 19050 h 4591050"/>
                <a:gd name="connsiteX6" fmla="*/ 1123950 w 3067050"/>
                <a:gd name="connsiteY6" fmla="*/ 180975 h 4591050"/>
                <a:gd name="connsiteX7" fmla="*/ 1323975 w 3067050"/>
                <a:gd name="connsiteY7" fmla="*/ 47625 h 4591050"/>
                <a:gd name="connsiteX8" fmla="*/ 1466850 w 3067050"/>
                <a:gd name="connsiteY8" fmla="*/ 19050 h 4591050"/>
                <a:gd name="connsiteX9" fmla="*/ 1524000 w 3067050"/>
                <a:gd name="connsiteY9" fmla="*/ 561975 h 4591050"/>
                <a:gd name="connsiteX10" fmla="*/ 1590675 w 3067050"/>
                <a:gd name="connsiteY10" fmla="*/ 533400 h 4591050"/>
                <a:gd name="connsiteX11" fmla="*/ 1743075 w 3067050"/>
                <a:gd name="connsiteY11" fmla="*/ 828675 h 4591050"/>
                <a:gd name="connsiteX12" fmla="*/ 1552575 w 3067050"/>
                <a:gd name="connsiteY12" fmla="*/ 866775 h 4591050"/>
                <a:gd name="connsiteX13" fmla="*/ 1619250 w 3067050"/>
                <a:gd name="connsiteY13" fmla="*/ 1762125 h 4591050"/>
                <a:gd name="connsiteX14" fmla="*/ 1733550 w 3067050"/>
                <a:gd name="connsiteY14" fmla="*/ 1771650 h 4591050"/>
                <a:gd name="connsiteX15" fmla="*/ 1733550 w 3067050"/>
                <a:gd name="connsiteY15" fmla="*/ 2000250 h 4591050"/>
                <a:gd name="connsiteX16" fmla="*/ 1876425 w 3067050"/>
                <a:gd name="connsiteY16" fmla="*/ 2038350 h 4591050"/>
                <a:gd name="connsiteX17" fmla="*/ 1828800 w 3067050"/>
                <a:gd name="connsiteY17" fmla="*/ 2200275 h 4591050"/>
                <a:gd name="connsiteX18" fmla="*/ 2171700 w 3067050"/>
                <a:gd name="connsiteY18" fmla="*/ 2409825 h 4591050"/>
                <a:gd name="connsiteX19" fmla="*/ 2362200 w 3067050"/>
                <a:gd name="connsiteY19" fmla="*/ 2524125 h 4591050"/>
                <a:gd name="connsiteX20" fmla="*/ 2409825 w 3067050"/>
                <a:gd name="connsiteY20" fmla="*/ 2609850 h 4591050"/>
                <a:gd name="connsiteX21" fmla="*/ 2343150 w 3067050"/>
                <a:gd name="connsiteY21" fmla="*/ 2990850 h 4591050"/>
                <a:gd name="connsiteX22" fmla="*/ 2400300 w 3067050"/>
                <a:gd name="connsiteY22" fmla="*/ 3228975 h 4591050"/>
                <a:gd name="connsiteX23" fmla="*/ 2324100 w 3067050"/>
                <a:gd name="connsiteY23" fmla="*/ 3467100 h 4591050"/>
                <a:gd name="connsiteX24" fmla="*/ 2590800 w 3067050"/>
                <a:gd name="connsiteY24" fmla="*/ 3552825 h 4591050"/>
                <a:gd name="connsiteX25" fmla="*/ 2600325 w 3067050"/>
                <a:gd name="connsiteY25" fmla="*/ 3657600 h 4591050"/>
                <a:gd name="connsiteX26" fmla="*/ 2657475 w 3067050"/>
                <a:gd name="connsiteY26" fmla="*/ 3800475 h 4591050"/>
                <a:gd name="connsiteX27" fmla="*/ 2743200 w 3067050"/>
                <a:gd name="connsiteY27" fmla="*/ 3905250 h 4591050"/>
                <a:gd name="connsiteX28" fmla="*/ 2895600 w 3067050"/>
                <a:gd name="connsiteY28" fmla="*/ 3933825 h 4591050"/>
                <a:gd name="connsiteX29" fmla="*/ 2952750 w 3067050"/>
                <a:gd name="connsiteY29" fmla="*/ 4000500 h 4591050"/>
                <a:gd name="connsiteX30" fmla="*/ 3067050 w 3067050"/>
                <a:gd name="connsiteY30" fmla="*/ 4267200 h 4591050"/>
                <a:gd name="connsiteX31" fmla="*/ 3057525 w 3067050"/>
                <a:gd name="connsiteY31" fmla="*/ 4314825 h 4591050"/>
                <a:gd name="connsiteX32" fmla="*/ 2914650 w 3067050"/>
                <a:gd name="connsiteY32" fmla="*/ 4210050 h 4591050"/>
                <a:gd name="connsiteX33" fmla="*/ 2867025 w 3067050"/>
                <a:gd name="connsiteY33" fmla="*/ 4371975 h 4591050"/>
                <a:gd name="connsiteX34" fmla="*/ 2819400 w 3067050"/>
                <a:gd name="connsiteY34" fmla="*/ 4324350 h 4591050"/>
                <a:gd name="connsiteX35" fmla="*/ 2781300 w 3067050"/>
                <a:gd name="connsiteY35" fmla="*/ 4143375 h 4591050"/>
                <a:gd name="connsiteX36" fmla="*/ 2600325 w 3067050"/>
                <a:gd name="connsiteY36" fmla="*/ 4267200 h 4591050"/>
                <a:gd name="connsiteX37" fmla="*/ 2457450 w 3067050"/>
                <a:gd name="connsiteY37" fmla="*/ 4238625 h 4591050"/>
                <a:gd name="connsiteX38" fmla="*/ 2352675 w 3067050"/>
                <a:gd name="connsiteY38" fmla="*/ 4295775 h 4591050"/>
                <a:gd name="connsiteX39" fmla="*/ 2324100 w 3067050"/>
                <a:gd name="connsiteY39" fmla="*/ 4352925 h 4591050"/>
                <a:gd name="connsiteX40" fmla="*/ 2200275 w 3067050"/>
                <a:gd name="connsiteY40" fmla="*/ 4314825 h 4591050"/>
                <a:gd name="connsiteX41" fmla="*/ 2076450 w 3067050"/>
                <a:gd name="connsiteY41" fmla="*/ 4352925 h 4591050"/>
                <a:gd name="connsiteX42" fmla="*/ 1895475 w 3067050"/>
                <a:gd name="connsiteY42" fmla="*/ 4400550 h 4591050"/>
                <a:gd name="connsiteX43" fmla="*/ 1647825 w 3067050"/>
                <a:gd name="connsiteY43" fmla="*/ 4400550 h 4591050"/>
                <a:gd name="connsiteX44" fmla="*/ 1704975 w 3067050"/>
                <a:gd name="connsiteY44" fmla="*/ 4543425 h 4591050"/>
                <a:gd name="connsiteX45" fmla="*/ 1485900 w 3067050"/>
                <a:gd name="connsiteY45" fmla="*/ 4543425 h 4591050"/>
                <a:gd name="connsiteX46" fmla="*/ 1390650 w 3067050"/>
                <a:gd name="connsiteY46" fmla="*/ 45910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67050" h="4591050">
                  <a:moveTo>
                    <a:pt x="0" y="104775"/>
                  </a:moveTo>
                  <a:lnTo>
                    <a:pt x="238125" y="238125"/>
                  </a:lnTo>
                  <a:lnTo>
                    <a:pt x="304800" y="57150"/>
                  </a:lnTo>
                  <a:lnTo>
                    <a:pt x="561975" y="0"/>
                  </a:lnTo>
                  <a:lnTo>
                    <a:pt x="600075" y="180975"/>
                  </a:lnTo>
                  <a:lnTo>
                    <a:pt x="1114425" y="19050"/>
                  </a:lnTo>
                  <a:lnTo>
                    <a:pt x="1123950" y="180975"/>
                  </a:lnTo>
                  <a:lnTo>
                    <a:pt x="1323975" y="47625"/>
                  </a:lnTo>
                  <a:lnTo>
                    <a:pt x="1466850" y="19050"/>
                  </a:lnTo>
                  <a:lnTo>
                    <a:pt x="1524000" y="561975"/>
                  </a:lnTo>
                  <a:lnTo>
                    <a:pt x="1590675" y="533400"/>
                  </a:lnTo>
                  <a:lnTo>
                    <a:pt x="1743075" y="828675"/>
                  </a:lnTo>
                  <a:lnTo>
                    <a:pt x="1552575" y="866775"/>
                  </a:lnTo>
                  <a:lnTo>
                    <a:pt x="1619250" y="1762125"/>
                  </a:lnTo>
                  <a:lnTo>
                    <a:pt x="1733550" y="1771650"/>
                  </a:lnTo>
                  <a:lnTo>
                    <a:pt x="1733550" y="2000250"/>
                  </a:lnTo>
                  <a:lnTo>
                    <a:pt x="1876425" y="2038350"/>
                  </a:lnTo>
                  <a:lnTo>
                    <a:pt x="1828800" y="2200275"/>
                  </a:lnTo>
                  <a:lnTo>
                    <a:pt x="2171700" y="2409825"/>
                  </a:lnTo>
                  <a:lnTo>
                    <a:pt x="2362200" y="2524125"/>
                  </a:lnTo>
                  <a:lnTo>
                    <a:pt x="2409825" y="2609850"/>
                  </a:lnTo>
                  <a:lnTo>
                    <a:pt x="2343150" y="2990850"/>
                  </a:lnTo>
                  <a:lnTo>
                    <a:pt x="2400300" y="3228975"/>
                  </a:lnTo>
                  <a:lnTo>
                    <a:pt x="2324100" y="3467100"/>
                  </a:lnTo>
                  <a:lnTo>
                    <a:pt x="2590800" y="3552825"/>
                  </a:lnTo>
                  <a:lnTo>
                    <a:pt x="2600325" y="3657600"/>
                  </a:lnTo>
                  <a:lnTo>
                    <a:pt x="2657475" y="3800475"/>
                  </a:lnTo>
                  <a:lnTo>
                    <a:pt x="2743200" y="3905250"/>
                  </a:lnTo>
                  <a:lnTo>
                    <a:pt x="2895600" y="3933825"/>
                  </a:lnTo>
                  <a:lnTo>
                    <a:pt x="2952750" y="4000500"/>
                  </a:lnTo>
                  <a:lnTo>
                    <a:pt x="3067050" y="4267200"/>
                  </a:lnTo>
                  <a:lnTo>
                    <a:pt x="3057525" y="4314825"/>
                  </a:lnTo>
                  <a:lnTo>
                    <a:pt x="2914650" y="4210050"/>
                  </a:lnTo>
                  <a:lnTo>
                    <a:pt x="2867025" y="4371975"/>
                  </a:lnTo>
                  <a:lnTo>
                    <a:pt x="2819400" y="4324350"/>
                  </a:lnTo>
                  <a:lnTo>
                    <a:pt x="2781300" y="4143375"/>
                  </a:lnTo>
                  <a:lnTo>
                    <a:pt x="2600325" y="4267200"/>
                  </a:lnTo>
                  <a:lnTo>
                    <a:pt x="2457450" y="4238625"/>
                  </a:lnTo>
                  <a:lnTo>
                    <a:pt x="2352675" y="4295775"/>
                  </a:lnTo>
                  <a:lnTo>
                    <a:pt x="2324100" y="4352925"/>
                  </a:lnTo>
                  <a:lnTo>
                    <a:pt x="2200275" y="4314825"/>
                  </a:lnTo>
                  <a:lnTo>
                    <a:pt x="2076450" y="4352925"/>
                  </a:lnTo>
                  <a:lnTo>
                    <a:pt x="1895475" y="4400550"/>
                  </a:lnTo>
                  <a:lnTo>
                    <a:pt x="1647825" y="4400550"/>
                  </a:lnTo>
                  <a:lnTo>
                    <a:pt x="1704975" y="4543425"/>
                  </a:lnTo>
                  <a:lnTo>
                    <a:pt x="1485900" y="4543425"/>
                  </a:lnTo>
                  <a:lnTo>
                    <a:pt x="1390650" y="459105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Légende encadrée 1 24"/>
            <p:cNvSpPr/>
            <p:nvPr/>
          </p:nvSpPr>
          <p:spPr>
            <a:xfrm>
              <a:off x="5603619" y="2664812"/>
              <a:ext cx="1112722" cy="467996"/>
            </a:xfrm>
            <a:prstGeom prst="borderCallout1">
              <a:avLst>
                <a:gd name="adj1" fmla="val 44515"/>
                <a:gd name="adj2" fmla="val -7430"/>
                <a:gd name="adj3" fmla="val 100503"/>
                <a:gd name="adj4" fmla="val -74249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>
                  <a:solidFill>
                    <a:srgbClr val="FF0000"/>
                  </a:solidFill>
                </a:rPr>
                <a:t>Localisation du projet</a:t>
              </a:r>
              <a:endParaRPr lang="fr-FR" sz="1100" dirty="0">
                <a:solidFill>
                  <a:srgbClr val="FF0000"/>
                </a:solidFill>
              </a:endParaRP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610225" y="219075"/>
              <a:ext cx="1981200" cy="1447800"/>
            </a:xfrm>
            <a:custGeom>
              <a:avLst/>
              <a:gdLst>
                <a:gd name="connsiteX0" fmla="*/ 9525 w 1981200"/>
                <a:gd name="connsiteY0" fmla="*/ 1447800 h 1447800"/>
                <a:gd name="connsiteX1" fmla="*/ 0 w 1981200"/>
                <a:gd name="connsiteY1" fmla="*/ 1238250 h 1447800"/>
                <a:gd name="connsiteX2" fmla="*/ 485775 w 1981200"/>
                <a:gd name="connsiteY2" fmla="*/ 1057275 h 1447800"/>
                <a:gd name="connsiteX3" fmla="*/ 600075 w 1981200"/>
                <a:gd name="connsiteY3" fmla="*/ 971550 h 1447800"/>
                <a:gd name="connsiteX4" fmla="*/ 666750 w 1981200"/>
                <a:gd name="connsiteY4" fmla="*/ 857250 h 1447800"/>
                <a:gd name="connsiteX5" fmla="*/ 885825 w 1981200"/>
                <a:gd name="connsiteY5" fmla="*/ 990600 h 1447800"/>
                <a:gd name="connsiteX6" fmla="*/ 1047750 w 1981200"/>
                <a:gd name="connsiteY6" fmla="*/ 752475 h 1447800"/>
                <a:gd name="connsiteX7" fmla="*/ 1162050 w 1981200"/>
                <a:gd name="connsiteY7" fmla="*/ 647700 h 1447800"/>
                <a:gd name="connsiteX8" fmla="*/ 1590675 w 1981200"/>
                <a:gd name="connsiteY8" fmla="*/ 885825 h 1447800"/>
                <a:gd name="connsiteX9" fmla="*/ 1809750 w 1981200"/>
                <a:gd name="connsiteY9" fmla="*/ 590550 h 1447800"/>
                <a:gd name="connsiteX10" fmla="*/ 1866900 w 1981200"/>
                <a:gd name="connsiteY10" fmla="*/ 619125 h 1447800"/>
                <a:gd name="connsiteX11" fmla="*/ 1981200 w 1981200"/>
                <a:gd name="connsiteY11" fmla="*/ 438150 h 1447800"/>
                <a:gd name="connsiteX12" fmla="*/ 1657350 w 1981200"/>
                <a:gd name="connsiteY12" fmla="*/ 190500 h 1447800"/>
                <a:gd name="connsiteX13" fmla="*/ 1533525 w 1981200"/>
                <a:gd name="connsiteY13" fmla="*/ 361950 h 1447800"/>
                <a:gd name="connsiteX14" fmla="*/ 1466850 w 1981200"/>
                <a:gd name="connsiteY14" fmla="*/ 266700 h 1447800"/>
                <a:gd name="connsiteX15" fmla="*/ 1409700 w 1981200"/>
                <a:gd name="connsiteY15" fmla="*/ 333375 h 1447800"/>
                <a:gd name="connsiteX16" fmla="*/ 1028700 w 1981200"/>
                <a:gd name="connsiteY16" fmla="*/ 38100 h 1447800"/>
                <a:gd name="connsiteX17" fmla="*/ 962025 w 1981200"/>
                <a:gd name="connsiteY17" fmla="*/ 95250 h 1447800"/>
                <a:gd name="connsiteX18" fmla="*/ 819150 w 1981200"/>
                <a:gd name="connsiteY18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1200" h="1447800">
                  <a:moveTo>
                    <a:pt x="9525" y="1447800"/>
                  </a:moveTo>
                  <a:lnTo>
                    <a:pt x="0" y="1238250"/>
                  </a:lnTo>
                  <a:lnTo>
                    <a:pt x="485775" y="1057275"/>
                  </a:lnTo>
                  <a:lnTo>
                    <a:pt x="600075" y="971550"/>
                  </a:lnTo>
                  <a:lnTo>
                    <a:pt x="666750" y="857250"/>
                  </a:lnTo>
                  <a:lnTo>
                    <a:pt x="885825" y="990600"/>
                  </a:lnTo>
                  <a:lnTo>
                    <a:pt x="1047750" y="752475"/>
                  </a:lnTo>
                  <a:lnTo>
                    <a:pt x="1162050" y="647700"/>
                  </a:lnTo>
                  <a:lnTo>
                    <a:pt x="1590675" y="885825"/>
                  </a:lnTo>
                  <a:lnTo>
                    <a:pt x="1809750" y="590550"/>
                  </a:lnTo>
                  <a:lnTo>
                    <a:pt x="1866900" y="619125"/>
                  </a:lnTo>
                  <a:lnTo>
                    <a:pt x="1981200" y="438150"/>
                  </a:lnTo>
                  <a:lnTo>
                    <a:pt x="1657350" y="190500"/>
                  </a:lnTo>
                  <a:lnTo>
                    <a:pt x="1533525" y="361950"/>
                  </a:lnTo>
                  <a:lnTo>
                    <a:pt x="1466850" y="266700"/>
                  </a:lnTo>
                  <a:lnTo>
                    <a:pt x="1409700" y="333375"/>
                  </a:lnTo>
                  <a:lnTo>
                    <a:pt x="1028700" y="38100"/>
                  </a:lnTo>
                  <a:lnTo>
                    <a:pt x="962025" y="95250"/>
                  </a:lnTo>
                  <a:lnTo>
                    <a:pt x="819150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68091" y="1037112"/>
              <a:ext cx="15972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OBERHAUSBERGEN</a:t>
              </a:r>
              <a:endParaRPr lang="fr-F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3266" y="4843580"/>
              <a:ext cx="10986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1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ACHENHEIM</a:t>
              </a:r>
              <a:endParaRPr lang="fr-FR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9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288534"/>
            <a:ext cx="9244013" cy="63314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e 3"/>
          <p:cNvGrpSpPr/>
          <p:nvPr/>
        </p:nvGrpSpPr>
        <p:grpSpPr>
          <a:xfrm>
            <a:off x="289275" y="4571898"/>
            <a:ext cx="3102062" cy="2169825"/>
            <a:chOff x="9524" y="4873943"/>
            <a:chExt cx="3102062" cy="2169825"/>
          </a:xfrm>
        </p:grpSpPr>
        <p:sp>
          <p:nvSpPr>
            <p:cNvPr id="7" name="ZoneTexte 6"/>
            <p:cNvSpPr txBox="1"/>
            <p:nvPr/>
          </p:nvSpPr>
          <p:spPr>
            <a:xfrm>
              <a:off x="9526" y="4873943"/>
              <a:ext cx="3102060" cy="21698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sz="1600" dirty="0" smtClean="0"/>
            </a:p>
            <a:p>
              <a:endParaRPr lang="fr-FR" sz="1600" dirty="0"/>
            </a:p>
            <a:p>
              <a:endParaRPr lang="fr-FR" sz="1600" dirty="0" smtClean="0"/>
            </a:p>
            <a:p>
              <a:r>
                <a:rPr lang="fr-FR" sz="1300" dirty="0"/>
                <a:t>Aménagement d’une nouvelle voie au sein du lotissement </a:t>
              </a:r>
              <a:r>
                <a:rPr lang="fr-FR" sz="1300" dirty="0" err="1"/>
                <a:t>Neolia</a:t>
              </a:r>
              <a:r>
                <a:rPr lang="fr-FR" sz="1300" dirty="0"/>
                <a:t>, de la rue des Champs à la Route de </a:t>
              </a:r>
              <a:r>
                <a:rPr lang="fr-FR" sz="1300" dirty="0" smtClean="0"/>
                <a:t>Wasselonne</a:t>
              </a:r>
              <a:endParaRPr lang="fr-FR" sz="1300" dirty="0" smtClean="0"/>
            </a:p>
            <a:p>
              <a:r>
                <a:rPr lang="fr-FR" sz="1600" dirty="0" smtClean="0"/>
                <a:t>ECKBOLSHEIM</a:t>
              </a:r>
              <a:endParaRPr lang="fr-FR" sz="1600" dirty="0"/>
            </a:p>
            <a:p>
              <a:r>
                <a:rPr lang="fr-FR" sz="1600" dirty="0" smtClean="0"/>
                <a:t>ANNEXE </a:t>
              </a:r>
              <a:r>
                <a:rPr lang="fr-FR" sz="1600" dirty="0"/>
                <a:t>3</a:t>
              </a:r>
              <a:r>
                <a:rPr lang="fr-FR" sz="1600" dirty="0" smtClean="0"/>
                <a:t> : Emprise du projet</a:t>
              </a:r>
            </a:p>
            <a:p>
              <a:r>
                <a:rPr lang="fr-FR" sz="1600" dirty="0" smtClean="0"/>
                <a:t>Echelle 1/5000e</a:t>
              </a:r>
              <a:endParaRPr lang="fr-FR" sz="1600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4" y="4881964"/>
              <a:ext cx="3102062" cy="733515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998" y="414337"/>
            <a:ext cx="696202" cy="689354"/>
          </a:xfrm>
          <a:prstGeom prst="rect">
            <a:avLst/>
          </a:prstGeom>
        </p:spPr>
      </p:pic>
      <p:sp>
        <p:nvSpPr>
          <p:cNvPr id="12" name="Légende encadrée 1 11"/>
          <p:cNvSpPr/>
          <p:nvPr/>
        </p:nvSpPr>
        <p:spPr>
          <a:xfrm>
            <a:off x="7778123" y="2986242"/>
            <a:ext cx="1112722" cy="467996"/>
          </a:xfrm>
          <a:prstGeom prst="borderCallout1">
            <a:avLst>
              <a:gd name="adj1" fmla="val 44515"/>
              <a:gd name="adj2" fmla="val -7430"/>
              <a:gd name="adj3" fmla="val 100503"/>
              <a:gd name="adj4" fmla="val -7424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Localisation du projet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26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72</Words>
  <Application>Microsoft Office PowerPoint</Application>
  <PresentationFormat>Grand écran</PresentationFormat>
  <Paragraphs>21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CUS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HECKLY Jean-Martin</dc:creator>
  <cp:lastModifiedBy>OURY Florence</cp:lastModifiedBy>
  <cp:revision>32</cp:revision>
  <cp:lastPrinted>2018-01-25T10:37:24Z</cp:lastPrinted>
  <dcterms:created xsi:type="dcterms:W3CDTF">2018-01-25T09:28:03Z</dcterms:created>
  <dcterms:modified xsi:type="dcterms:W3CDTF">2021-02-12T14:40:49Z</dcterms:modified>
</cp:coreProperties>
</file>